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88825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10BAE-1C9D-4B2F-AB56-68BFDA1120D0}" v="2" dt="2022-12-02T20:20:54.74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107" d="100"/>
          <a:sy n="107" d="100"/>
        </p:scale>
        <p:origin x="138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Morgan" userId="42442bda-0ec4-4478-bc8e-81fff44fd40a" providerId="ADAL" clId="{A7D10BAE-1C9D-4B2F-AB56-68BFDA1120D0}"/>
    <pc:docChg chg="modSld">
      <pc:chgData name="Tiffany Morgan" userId="42442bda-0ec4-4478-bc8e-81fff44fd40a" providerId="ADAL" clId="{A7D10BAE-1C9D-4B2F-AB56-68BFDA1120D0}" dt="2022-12-02T20:21:31.343" v="71" actId="1076"/>
      <pc:docMkLst>
        <pc:docMk/>
      </pc:docMkLst>
      <pc:sldChg chg="addSp modSp mod">
        <pc:chgData name="Tiffany Morgan" userId="42442bda-0ec4-4478-bc8e-81fff44fd40a" providerId="ADAL" clId="{A7D10BAE-1C9D-4B2F-AB56-68BFDA1120D0}" dt="2022-12-02T20:21:31.343" v="71" actId="1076"/>
        <pc:sldMkLst>
          <pc:docMk/>
          <pc:sldMk cId="3198176989" sldId="257"/>
        </pc:sldMkLst>
        <pc:spChg chg="add mod">
          <ac:chgData name="Tiffany Morgan" userId="42442bda-0ec4-4478-bc8e-81fff44fd40a" providerId="ADAL" clId="{A7D10BAE-1C9D-4B2F-AB56-68BFDA1120D0}" dt="2022-12-02T20:21:31.343" v="71" actId="1076"/>
          <ac:spMkLst>
            <pc:docMk/>
            <pc:sldMk cId="3198176989" sldId="257"/>
            <ac:spMk id="5" creationId="{D82AA4B9-0534-F440-DA2C-0A04078885C2}"/>
          </ac:spMkLst>
        </pc:spChg>
        <pc:picChg chg="mod">
          <ac:chgData name="Tiffany Morgan" userId="42442bda-0ec4-4478-bc8e-81fff44fd40a" providerId="ADAL" clId="{A7D10BAE-1C9D-4B2F-AB56-68BFDA1120D0}" dt="2022-12-02T20:20:25.820" v="0" actId="1076"/>
          <ac:picMkLst>
            <pc:docMk/>
            <pc:sldMk cId="3198176989" sldId="257"/>
            <ac:picMk id="4" creationId="{DFA1D318-07C7-9703-C65D-874FE63279E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3/21/2023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3/21/2023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ghtfutures.org/development/adolescence/plans.html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usa.edu/blog/study-techniques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kiddiematters.com/teaching-children-how-to-set-goals-and-use-a-vision-board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youtube.com/watch?v=D9OOXCu5XMg" TargetMode="External"/><Relationship Id="rId10" Type="http://schemas.openxmlformats.org/officeDocument/2006/relationships/hyperlink" Target="https://positivepsychology.com/goal-setting-exercises/" TargetMode="External"/><Relationship Id="rId4" Type="http://schemas.openxmlformats.org/officeDocument/2006/relationships/hyperlink" Target="https://aheartfullofjoy.com/incredible-teen-affirmations-written-by-teens/" TargetMode="External"/><Relationship Id="rId9" Type="http://schemas.openxmlformats.org/officeDocument/2006/relationships/hyperlink" Target="https://www.lifehack.org/articles/lifestyle/create-a-vision-for-the-life-you-wan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3412" y="152400"/>
            <a:ext cx="8458200" cy="1143000"/>
          </a:xfrm>
        </p:spPr>
        <p:txBody>
          <a:bodyPr/>
          <a:lstStyle/>
          <a:p>
            <a:r>
              <a:rPr lang="en-US" dirty="0" smtClean="0"/>
              <a:t>For Your Teens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9812" y="2209800"/>
            <a:ext cx="8458200" cy="5257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Teen Affirmations written by Teens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hlinkClick r:id="rId5"/>
              </a:rPr>
              <a:t>The Reflection in Me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hlinkClick r:id="rId6"/>
              </a:rPr>
              <a:t>Vision Boards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hlinkClick r:id="rId7"/>
              </a:rPr>
              <a:t>Effective study techniques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hlinkClick r:id="rId8"/>
              </a:rPr>
              <a:t>How do I plan for my future?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hlinkClick r:id="rId9"/>
              </a:rPr>
              <a:t>Have a vision for YOUR life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hlinkClick r:id="rId10"/>
              </a:rPr>
              <a:t>47 Goal Setting Exercises</a:t>
            </a:r>
            <a:endParaRPr lang="en-US" sz="3200" dirty="0"/>
          </a:p>
        </p:txBody>
      </p:sp>
      <p:pic>
        <p:nvPicPr>
          <p:cNvPr id="4" name="VB Intro">
            <a:hlinkClick r:id="" action="ppaction://media"/>
            <a:extLst>
              <a:ext uri="{FF2B5EF4-FFF2-40B4-BE49-F238E27FC236}">
                <a16:creationId xmlns:a16="http://schemas.microsoft.com/office/drawing/2014/main" id="{DFA1D318-07C7-9703-C65D-874FE63279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0412" y="57912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2AA4B9-0534-F440-DA2C-0A04078885C2}"/>
              </a:ext>
            </a:extLst>
          </p:cNvPr>
          <p:cNvSpPr txBox="1"/>
          <p:nvPr/>
        </p:nvSpPr>
        <p:spPr>
          <a:xfrm>
            <a:off x="150812" y="4495800"/>
            <a:ext cx="2729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masis MT Pro" panose="02040504050005020304" pitchFamily="18" charset="0"/>
              </a:rPr>
              <a:t>Click on the speaker icon below for an introduction to Vision Boards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229">
        <p:fade/>
      </p:transition>
    </mc:Choice>
    <mc:Fallback xmlns="">
      <p:transition spd="med" advTm="23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1D2AFF7896943AD3B2B5CA1046F44" ma:contentTypeVersion="14" ma:contentTypeDescription="Create a new document." ma:contentTypeScope="" ma:versionID="a91dbae37ccb9f24771cdc23d8bf898e">
  <xsd:schema xmlns:xsd="http://www.w3.org/2001/XMLSchema" xmlns:xs="http://www.w3.org/2001/XMLSchema" xmlns:p="http://schemas.microsoft.com/office/2006/metadata/properties" xmlns:ns3="121ccf1c-1adf-4884-b8b0-d9ba2450f2ef" xmlns:ns4="6ffaeb37-50ed-45e2-9e39-ae2075ed44b2" targetNamespace="http://schemas.microsoft.com/office/2006/metadata/properties" ma:root="true" ma:fieldsID="de7ae7b99802a6163f423eb92f0345ef" ns3:_="" ns4:_="">
    <xsd:import namespace="121ccf1c-1adf-4884-b8b0-d9ba2450f2ef"/>
    <xsd:import namespace="6ffaeb37-50ed-45e2-9e39-ae2075ed44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1ccf1c-1adf-4884-b8b0-d9ba2450f2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aeb37-50ed-45e2-9e39-ae2075ed44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purl.org/dc/dcmitype/"/>
    <ds:schemaRef ds:uri="http://schemas.microsoft.com/office/infopath/2007/PartnerControls"/>
    <ds:schemaRef ds:uri="6ffaeb37-50ed-45e2-9e39-ae2075ed44b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21ccf1c-1adf-4884-b8b0-d9ba2450f2e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83E1EE-1C12-48CA-A604-5C5B7FE50A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2B228B-B801-44C4-97D2-5A1F84A46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1ccf1c-1adf-4884-b8b0-d9ba2450f2ef"/>
    <ds:schemaRef ds:uri="6ffaeb37-50ed-45e2-9e39-ae2075ed44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55</TotalTime>
  <Words>47</Words>
  <Application>Microsoft Office PowerPoint</Application>
  <PresentationFormat>Custom</PresentationFormat>
  <Paragraphs>9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Amasis MT Pro</vt:lpstr>
      <vt:lpstr>Arial</vt:lpstr>
      <vt:lpstr>Euphemia</vt:lpstr>
      <vt:lpstr>Serenity 16x9</vt:lpstr>
      <vt:lpstr>For Your Teens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Boards</dc:title>
  <dc:creator>Tiffany Morgan</dc:creator>
  <cp:lastModifiedBy>Susie Lane</cp:lastModifiedBy>
  <cp:revision>3</cp:revision>
  <cp:lastPrinted>2023-02-09T20:32:16Z</cp:lastPrinted>
  <dcterms:created xsi:type="dcterms:W3CDTF">2022-11-29T17:44:45Z</dcterms:created>
  <dcterms:modified xsi:type="dcterms:W3CDTF">2023-03-21T20:59:19Z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0x0101000C61D2AFF7896943AD3B2B5CA1046F44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